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97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35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5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4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kusw/Data_Science-Rockets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kusw/Data_Science-Rockets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kusw/Data_Science-Rockets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kusw/Data_Science-Rockets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kusw/Data_Science-Rockets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ncentkusw/Data_Science-Rockets/blob/main/SpaceX_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kusw/Data_Science-Rockets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kusw/Data_Science-Rockets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Vincent Ku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24-07-2024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were performed with Pandas to find patterns in the data and determine what would be the label for training supervised models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Workflow: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Work (Jupyter)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2FBB36-1557-C363-A597-D5AFF40F3651}"/>
              </a:ext>
            </a:extLst>
          </p:cNvPr>
          <p:cNvSpPr/>
          <p:nvPr/>
        </p:nvSpPr>
        <p:spPr>
          <a:xfrm>
            <a:off x="3853281" y="3778171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Analyzing different orbit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7DF2D-5549-FBEB-459E-09A945FA7CD4}"/>
              </a:ext>
            </a:extLst>
          </p:cNvPr>
          <p:cNvSpPr/>
          <p:nvPr/>
        </p:nvSpPr>
        <p:spPr>
          <a:xfrm>
            <a:off x="6507189" y="378618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Analyzing the different mission outcomes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1F52D4-D1E5-DA60-5CB8-4BDB89DD6B33}"/>
              </a:ext>
            </a:extLst>
          </p:cNvPr>
          <p:cNvSpPr/>
          <p:nvPr/>
        </p:nvSpPr>
        <p:spPr>
          <a:xfrm>
            <a:off x="9158589" y="378618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 landing outcome label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9322EE-7D20-3443-C134-77CE15F0A030}"/>
              </a:ext>
            </a:extLst>
          </p:cNvPr>
          <p:cNvSpPr/>
          <p:nvPr/>
        </p:nvSpPr>
        <p:spPr>
          <a:xfrm>
            <a:off x="1199373" y="378618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Analyzing the no. of launches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C96721-80D5-714C-3656-DEDA142D4188}"/>
              </a:ext>
            </a:extLst>
          </p:cNvPr>
          <p:cNvCxnSpPr>
            <a:stCxn id="7" idx="3"/>
            <a:endCxn id="2" idx="1"/>
          </p:cNvCxnSpPr>
          <p:nvPr/>
        </p:nvCxnSpPr>
        <p:spPr>
          <a:xfrm flipV="1">
            <a:off x="2969362" y="4295934"/>
            <a:ext cx="883919" cy="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2F42D0-B72A-3BAB-C338-B05D70F1BF5C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5623270" y="4295934"/>
            <a:ext cx="883919" cy="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C4076-FB9A-C559-4DBF-50F6892305E1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8277178" y="4303951"/>
            <a:ext cx="881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different visualizations using Seaborn and Matplotlib to investigate data trends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Scatter plot: To explore the relationships between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Bar chart: To explore the success rate of different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Line chart: To explore the success rate as year pass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Work (Jupyter)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SQL queries to extract desired data stored in database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Selecting the payload mass, date of landing, mission outcome, etc.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Analyzing the relationship between booster version, payload and launch sites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Work (Jupyter)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Folium map with different map 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Circle: Locate the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Marker: Mark the success/failed launches for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Polyline: Calculate the distances between a launch site to its proximities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Work (Jupyter)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Included visualizations to show correlations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Pie chart (with site list): To show the number of success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Scatter plot (with payload range slider): To show the correlation between payload and success launches by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Work (Python script)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4 different ML models (Log Reg, SVM, Tree, KNN) and use GridSearchCV to find the best model with the highest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Workflow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Work (Jupyter)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57A805-17CA-775F-655D-C75038C942CE}"/>
              </a:ext>
            </a:extLst>
          </p:cNvPr>
          <p:cNvSpPr/>
          <p:nvPr/>
        </p:nvSpPr>
        <p:spPr>
          <a:xfrm>
            <a:off x="3853281" y="3778171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 the model with train data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9A5DC-273E-D852-3358-5FCF32715CC2}"/>
              </a:ext>
            </a:extLst>
          </p:cNvPr>
          <p:cNvSpPr/>
          <p:nvPr/>
        </p:nvSpPr>
        <p:spPr>
          <a:xfrm>
            <a:off x="6507189" y="378618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cross-validation to find the best model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03306-1607-6E8C-FB1A-60F6D63F7F09}"/>
              </a:ext>
            </a:extLst>
          </p:cNvPr>
          <p:cNvSpPr/>
          <p:nvPr/>
        </p:nvSpPr>
        <p:spPr>
          <a:xfrm>
            <a:off x="9158589" y="378618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the accuracy on test data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145B6-E8B7-457A-D3A3-E8ED809B20F2}"/>
              </a:ext>
            </a:extLst>
          </p:cNvPr>
          <p:cNvSpPr/>
          <p:nvPr/>
        </p:nvSpPr>
        <p:spPr>
          <a:xfrm>
            <a:off x="1199373" y="378618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Standardization &amp; create train/test data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65FC94-1A8B-5CB4-4FDA-D641BEFADE58}"/>
              </a:ext>
            </a:extLst>
          </p:cNvPr>
          <p:cNvCxnSpPr>
            <a:stCxn id="8" idx="3"/>
            <a:endCxn id="2" idx="1"/>
          </p:cNvCxnSpPr>
          <p:nvPr/>
        </p:nvCxnSpPr>
        <p:spPr>
          <a:xfrm flipV="1">
            <a:off x="2969362" y="4295934"/>
            <a:ext cx="883919" cy="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70FB1D-4E72-8207-F56C-4332BE8F5BFF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5623270" y="4295934"/>
            <a:ext cx="883919" cy="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3DB789-710E-3229-ACDF-ADBCB1B2ECA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277178" y="4303951"/>
            <a:ext cx="881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483BB9E-5290-186F-D810-C3FC28C9D318}"/>
              </a:ext>
            </a:extLst>
          </p:cNvPr>
          <p:cNvCxnSpPr>
            <a:stCxn id="7" idx="0"/>
            <a:endCxn id="2" idx="0"/>
          </p:cNvCxnSpPr>
          <p:nvPr/>
        </p:nvCxnSpPr>
        <p:spPr>
          <a:xfrm rot="16200000" flipV="1">
            <a:off x="7386922" y="1129526"/>
            <a:ext cx="8017" cy="5305308"/>
          </a:xfrm>
          <a:prstGeom prst="curvedConnector3">
            <a:avLst>
              <a:gd name="adj1" fmla="val 101750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382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819674"/>
            <a:ext cx="8482227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0B8960-4AAD-9659-EEAF-CEB092C64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797404"/>
            <a:ext cx="10515601" cy="33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737517"/>
            <a:ext cx="10060549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A4137-0197-0849-BFBB-E503C8ED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81691"/>
            <a:ext cx="10515601" cy="32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824754"/>
            <a:ext cx="10202789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chart for the success rate of each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200D7-F931-5AE9-1D49-3C619614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49" y="1390365"/>
            <a:ext cx="5391902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824753"/>
            <a:ext cx="10202789" cy="4016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EDF9F-4454-A119-55A5-A58688DF9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2549"/>
            <a:ext cx="10515601" cy="32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824754"/>
            <a:ext cx="8892149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payload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6D98D-0E95-64D4-7BDA-CF0B2524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77033"/>
            <a:ext cx="10515601" cy="33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824754"/>
            <a:ext cx="7439270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chart of yearly average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4F532-294A-CCBB-5522-1559E393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75" y="1508475"/>
            <a:ext cx="5372850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SQL to find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SQL to 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46153-F2AF-6DDD-8C9D-9A7B61F8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92330"/>
            <a:ext cx="10515600" cy="11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SQL to find the total payload carried by boosters from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45596 (kg)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SQL to find 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2928.4 (kg)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2151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SQL to find the dates of the first successful landing outcome on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2015-12-22</a:t>
            </a:r>
            <a:endParaRPr lang="en-US" sz="1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SQL to find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0FA32-C912-F9E1-CD5D-3FAB3737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85" y="2743819"/>
            <a:ext cx="4067830" cy="20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996772"/>
            <a:ext cx="10326708" cy="443043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REST API  +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EDA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Visualizations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Machine learning models to predict mission outcome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Models are able to predict the success mission outcomes but unable to predict the failed mission outcomes accurately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There might be other factors that caused failure in landing and need to be considered to rebuild the model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SQL to find the total number of successful and failure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10F82-1CAB-3A78-936E-3147D524E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06" y="2403589"/>
            <a:ext cx="4841787" cy="205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SQL to find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710EC-97F8-544F-112E-0FF3D0BC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399" y="2679812"/>
            <a:ext cx="6267202" cy="374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058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SQL to find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6F2D4-B990-A58B-0DE3-01603272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360" y="2782440"/>
            <a:ext cx="6077280" cy="117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SQL to find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756C8-8A8B-A87F-51DE-84E046F0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29" y="3032283"/>
            <a:ext cx="3169742" cy="36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24754"/>
            <a:ext cx="9745589" cy="4016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has been marked on the map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All Launch Sites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BCB343-EE72-DCBF-F983-9C7EFCB95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294" y="1410075"/>
            <a:ext cx="7231412" cy="43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24754"/>
            <a:ext cx="9745589" cy="4016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success/failed launches for each site has been marked on the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Success/Failed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BB099-A52D-C790-F06E-FAC07B4EC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800" y="1410735"/>
            <a:ext cx="7232400" cy="43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744588"/>
            <a:ext cx="8597827" cy="7781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distances between a launch site to its proximities (coastline, rail, city, highway) have been calculated and marked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Distance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2C0E7-E79C-D0CF-A790-DD2E94FA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00" y="1415517"/>
            <a:ext cx="7232400" cy="432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772684"/>
            <a:ext cx="9745589" cy="9074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of success launches of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KSC LC-39A has the most success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Pie Chart of Success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22626-B7E8-E6FD-217D-B9DA7F5F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65" y="1483357"/>
            <a:ext cx="8747669" cy="42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10085224" cy="2233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Investigating the commercial space age 	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Investigating perspectives: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does SpaceX stand out among competitors?</a:t>
            </a:r>
          </a:p>
          <a:p>
            <a:pPr lvl="1"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Does SpaceX reuse the first stage?</a:t>
            </a:r>
          </a:p>
          <a:p>
            <a:pPr lvl="1"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Predicting the landing outcomes of SpaceX’s Falcon 9</a:t>
            </a:r>
          </a:p>
          <a:p>
            <a:pPr lvl="1">
              <a:spcBef>
                <a:spcPts val="1400"/>
              </a:spcBef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772684"/>
            <a:ext cx="10551583" cy="9074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of total success launches for site 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It has the highest launch success ratio with 76.9%</a:t>
            </a:r>
            <a:endParaRPr lang="en-US" sz="1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Pie Chart of Highest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AB034-4A29-731B-0FC6-C1B9C6F8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00" y="1542281"/>
            <a:ext cx="8748000" cy="42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38185"/>
            <a:ext cx="10414662" cy="13747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of correlation between payload and success launch for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Booster version FT has the most success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Booster version B4 has success launches for heaviest payloads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Scatter Chart of Payload vs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14C37-BF57-DB5D-7612-9D9C7F5AE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85" y="1603151"/>
            <a:ext cx="7454829" cy="36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750560"/>
            <a:ext cx="9826870" cy="9042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X-axis: Model Y-axis: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models have the same accuracy on training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418BE-A5B3-338D-B19F-A984F6EBB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01" y="1613265"/>
            <a:ext cx="5172797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339773"/>
            <a:ext cx="9477960" cy="1371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have the true positive and true negative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True positive: 1.0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True negative: 0.5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EC173-B3F3-33EB-0166-578B0FC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586" y="1403685"/>
            <a:ext cx="4582828" cy="393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263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built based on this dataset can predict whether the first stage can land accurately, but cannot effectively predict when the first stage failed to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might be other factors that caused failure in landing, and we did not consider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of the mission outcome is relatively related to the launch site / orbit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11E40-DE34-B17B-428B-EF91870FF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17" y="1490522"/>
            <a:ext cx="7408566" cy="49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SpaceX REST API endpoints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Wikipedia was performed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using Pandas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4 different models and tune them using cross validation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by sending requests to SpaceX REST API endpoints &amp; web scrap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Workflow: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105E97-2804-54BF-745D-E2551A0519DB}"/>
              </a:ext>
            </a:extLst>
          </p:cNvPr>
          <p:cNvSpPr/>
          <p:nvPr/>
        </p:nvSpPr>
        <p:spPr>
          <a:xfrm>
            <a:off x="3853281" y="3778171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7A6CF6-4796-4D3F-1927-8FA53F9D84BF}"/>
              </a:ext>
            </a:extLst>
          </p:cNvPr>
          <p:cNvSpPr/>
          <p:nvPr/>
        </p:nvSpPr>
        <p:spPr>
          <a:xfrm>
            <a:off x="6507189" y="378618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the result in Pandas Data frame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56D5BF-EBD5-AE2B-8EE6-01855F0D24DA}"/>
              </a:ext>
            </a:extLst>
          </p:cNvPr>
          <p:cNvSpPr/>
          <p:nvPr/>
        </p:nvSpPr>
        <p:spPr>
          <a:xfrm>
            <a:off x="9158589" y="378618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handling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E9893-A4FC-F3D7-69E7-2D97C326A6C7}"/>
              </a:ext>
            </a:extLst>
          </p:cNvPr>
          <p:cNvSpPr/>
          <p:nvPr/>
        </p:nvSpPr>
        <p:spPr>
          <a:xfrm>
            <a:off x="1199373" y="378618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requests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BA9E36-BC89-892B-61C2-9C3B7EEF4E9F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969362" y="4295934"/>
            <a:ext cx="883919" cy="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FCDE68-0E42-8081-B7A1-818AF086829B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623270" y="4295934"/>
            <a:ext cx="883919" cy="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3F154E-E86F-9F6E-30CE-4086AE820DE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8277178" y="4303951"/>
            <a:ext cx="881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API calls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Work (Jupyter)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70B70C-5429-06AA-1E51-BA77E10E2A8E}"/>
              </a:ext>
            </a:extLst>
          </p:cNvPr>
          <p:cNvSpPr/>
          <p:nvPr/>
        </p:nvSpPr>
        <p:spPr>
          <a:xfrm>
            <a:off x="7755766" y="2302828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GET requests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3EA9B0-8BEE-B0BD-53E9-68E1874E3122}"/>
              </a:ext>
            </a:extLst>
          </p:cNvPr>
          <p:cNvSpPr/>
          <p:nvPr/>
        </p:nvSpPr>
        <p:spPr>
          <a:xfrm>
            <a:off x="7755767" y="4303951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handling with Pandas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B3276A-A301-B1C4-1446-A8D352144372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8640761" y="3338354"/>
            <a:ext cx="1" cy="96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from Wikipedia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Work (Jupyter)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E056B-5766-479F-3F80-5DAC54D2AA55}"/>
              </a:ext>
            </a:extLst>
          </p:cNvPr>
          <p:cNvSpPr/>
          <p:nvPr/>
        </p:nvSpPr>
        <p:spPr>
          <a:xfrm>
            <a:off x="7829777" y="1993981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Falcon9 Launch page from Wiki URL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2BBC3-EC97-D2D5-5F5B-99C9D4CF9289}"/>
              </a:ext>
            </a:extLst>
          </p:cNvPr>
          <p:cNvSpPr/>
          <p:nvPr/>
        </p:nvSpPr>
        <p:spPr>
          <a:xfrm>
            <a:off x="7829776" y="3327400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 using BeautifulSoup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183B2-018E-5751-9C1E-D8DEF91B75AC}"/>
              </a:ext>
            </a:extLst>
          </p:cNvPr>
          <p:cNvSpPr/>
          <p:nvPr/>
        </p:nvSpPr>
        <p:spPr>
          <a:xfrm>
            <a:off x="7829777" y="4660819"/>
            <a:ext cx="1769989" cy="1035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handling with Pandas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AAD0F-BD77-1054-4E70-65AE08632356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8714771" y="3029507"/>
            <a:ext cx="1" cy="29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35FDA5-C6FB-E8FD-32F6-85B3EC44BEA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8714771" y="4362926"/>
            <a:ext cx="1" cy="29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1224</Words>
  <Application>Microsoft Office PowerPoint</Application>
  <PresentationFormat>Widescreen</PresentationFormat>
  <Paragraphs>247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Vincent Ku</cp:lastModifiedBy>
  <cp:revision>200</cp:revision>
  <dcterms:created xsi:type="dcterms:W3CDTF">2021-04-29T18:58:34Z</dcterms:created>
  <dcterms:modified xsi:type="dcterms:W3CDTF">2024-07-30T06:54:50Z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